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E522-7B42-4B62-B22B-EF14803975E3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21FCA9-A29C-4FFA-8547-173B313BC8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E522-7B42-4B62-B22B-EF14803975E3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FCA9-A29C-4FFA-8547-173B313BC8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621FCA9-A29C-4FFA-8547-173B313BC88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E522-7B42-4B62-B22B-EF14803975E3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E522-7B42-4B62-B22B-EF14803975E3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621FCA9-A29C-4FFA-8547-173B313BC8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E522-7B42-4B62-B22B-EF14803975E3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21FCA9-A29C-4FFA-8547-173B313BC8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C19E522-7B42-4B62-B22B-EF14803975E3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FCA9-A29C-4FFA-8547-173B313BC8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E522-7B42-4B62-B22B-EF14803975E3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621FCA9-A29C-4FFA-8547-173B313BC88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E522-7B42-4B62-B22B-EF14803975E3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621FCA9-A29C-4FFA-8547-173B313BC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E522-7B42-4B62-B22B-EF14803975E3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21FCA9-A29C-4FFA-8547-173B313BC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21FCA9-A29C-4FFA-8547-173B313BC88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E522-7B42-4B62-B22B-EF14803975E3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621FCA9-A29C-4FFA-8547-173B313BC8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C19E522-7B42-4B62-B22B-EF14803975E3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C19E522-7B42-4B62-B22B-EF14803975E3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21FCA9-A29C-4FFA-8547-173B313BC88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Forms of Social Activism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71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3595688" cy="213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62495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02058"/>
            <a:ext cx="26003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12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55140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34" y="3429000"/>
            <a:ext cx="3268106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19" y="2642716"/>
            <a:ext cx="2725226" cy="360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716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284204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56" y="3581400"/>
            <a:ext cx="3733419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54173"/>
            <a:ext cx="321945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998" y="990600"/>
            <a:ext cx="301214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193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95" y="990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978" y="390525"/>
            <a:ext cx="490779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18114"/>
            <a:ext cx="1952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88523"/>
            <a:ext cx="1933575" cy="279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76" y="3724955"/>
            <a:ext cx="2036574" cy="271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07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Volunteer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assist disadvantaged and underprivileged people, and threatened species and/or habitats </a:t>
            </a:r>
          </a:p>
          <a:p>
            <a:r>
              <a:rPr lang="en-US" b="1" dirty="0" smtClean="0"/>
              <a:t>internationally, volunteer to work in refugee camps, at local schools and medical care clinics, or for some other NGO (non-governmental organization)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482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866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Grassroots campaign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Publicize and gain support for your cause</a:t>
            </a:r>
          </a:p>
          <a:p>
            <a:r>
              <a:rPr lang="en-US" b="1" dirty="0" smtClean="0"/>
              <a:t>E.g. Found or join community, student or other groups and then engage in ‘tabling’ (where you set up a table at some social event and hand out literature and talk about your cause)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31" y="4267200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64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Letters/Petitions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Send letters and petitions to the heads of the organizations which are the target of your activism, and also to your elected representatives 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581400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Consumer boycott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Refuse to purchase products from a company engaged in unethical activities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09" y="3124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91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Ethical investing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Do not buy stocks/bonds of those companies involved in unethical practices, including those which:</a:t>
            </a:r>
          </a:p>
          <a:p>
            <a:r>
              <a:rPr lang="en-US" b="1" i="1" dirty="0" smtClean="0"/>
              <a:t>conduct business with dictatorships and other repressive regimes</a:t>
            </a:r>
          </a:p>
          <a:p>
            <a:r>
              <a:rPr lang="en-US" b="1" i="1" dirty="0" smtClean="0"/>
              <a:t> destroy the environment</a:t>
            </a:r>
          </a:p>
          <a:p>
            <a:r>
              <a:rPr lang="en-US" b="1" i="1" dirty="0" smtClean="0"/>
              <a:t> practice discrimination</a:t>
            </a:r>
          </a:p>
          <a:p>
            <a:r>
              <a:rPr lang="en-US" b="1" i="1" dirty="0" smtClean="0"/>
              <a:t> source goods from sweatshops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216920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4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Demonstrate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protest against companies and other organizations (or groups) that are engaged in unethical activities. </a:t>
            </a:r>
          </a:p>
          <a:p>
            <a:r>
              <a:rPr lang="en-US" b="1" dirty="0" smtClean="0"/>
              <a:t>E.g. marches, strikes, sit-ins and, in extremely serious circumstances (e.g., to protest murder), hunger strikes.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2981325" cy="227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54" y="4343399"/>
            <a:ext cx="2958722" cy="196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26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 disobedience/Direct 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activists directly intervene in a situation and attempt to halt destruction on the spot (such tactics may lead to arrest).  Examples include:</a:t>
            </a:r>
          </a:p>
          <a:p>
            <a:r>
              <a:rPr lang="en-US" b="1" i="1" dirty="0" smtClean="0"/>
              <a:t>Blockades</a:t>
            </a:r>
          </a:p>
          <a:p>
            <a:r>
              <a:rPr lang="en-US" b="1" i="1" dirty="0" smtClean="0"/>
              <a:t>Sitting in trees to prevent them from being cut down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36" y="4419600"/>
            <a:ext cx="292137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39640"/>
            <a:ext cx="2990850" cy="17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683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Culture Jamming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Common tactics include re-figuring logos, fashion statements, and </a:t>
            </a:r>
            <a:r>
              <a:rPr lang="en-US" b="1" dirty="0" smtClean="0"/>
              <a:t>product images in order to expose concerns about our consumer culture, the media, etc.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46483"/>
            <a:ext cx="4953000" cy="24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365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11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4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5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8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9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97</TotalTime>
  <Words>275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Forms of Social Activism</vt:lpstr>
      <vt:lpstr>Volunteer</vt:lpstr>
      <vt:lpstr>Grassroots campaign</vt:lpstr>
      <vt:lpstr>Letters/Petitions</vt:lpstr>
      <vt:lpstr>Consumer boycott</vt:lpstr>
      <vt:lpstr>Ethical investing</vt:lpstr>
      <vt:lpstr>Demonstrate</vt:lpstr>
      <vt:lpstr>Civil disobedience/Direct Action</vt:lpstr>
      <vt:lpstr>Culture Jamming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Forms of Social Activism</dc:title>
  <dc:creator>Sophia</dc:creator>
  <cp:lastModifiedBy>Sophia</cp:lastModifiedBy>
  <cp:revision>10</cp:revision>
  <dcterms:created xsi:type="dcterms:W3CDTF">2013-11-29T00:33:44Z</dcterms:created>
  <dcterms:modified xsi:type="dcterms:W3CDTF">2013-11-29T02:11:14Z</dcterms:modified>
</cp:coreProperties>
</file>