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57" r:id="rId3"/>
    <p:sldId id="258" r:id="rId4"/>
    <p:sldId id="261" r:id="rId5"/>
    <p:sldId id="269" r:id="rId6"/>
    <p:sldId id="270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1D3F028C-EA8C-43B7-9857-F1E68C922CDD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EA829436-7EB4-4942-8A8C-E67846C5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39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99C8-47C7-4A41-AE6A-2087341C7E07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B307-2001-48AA-9512-4A7493626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99C8-47C7-4A41-AE6A-2087341C7E07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B307-2001-48AA-9512-4A7493626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99C8-47C7-4A41-AE6A-2087341C7E07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B307-2001-48AA-9512-4A7493626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99C8-47C7-4A41-AE6A-2087341C7E07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B307-2001-48AA-9512-4A7493626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99C8-47C7-4A41-AE6A-2087341C7E07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B307-2001-48AA-9512-4A7493626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99C8-47C7-4A41-AE6A-2087341C7E07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B307-2001-48AA-9512-4A7493626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99C8-47C7-4A41-AE6A-2087341C7E07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B307-2001-48AA-9512-4A7493626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99C8-47C7-4A41-AE6A-2087341C7E07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B307-2001-48AA-9512-4A7493626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99C8-47C7-4A41-AE6A-2087341C7E07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B307-2001-48AA-9512-4A7493626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99C8-47C7-4A41-AE6A-2087341C7E07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B307-2001-48AA-9512-4A74936264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99C8-47C7-4A41-AE6A-2087341C7E07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D4B307-2001-48AA-9512-4A74936264F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AD4B307-2001-48AA-9512-4A74936264F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72299C8-47C7-4A41-AE6A-2087341C7E07}" type="datetimeFigureOut">
              <a:rPr lang="en-US" smtClean="0"/>
              <a:t>12/7/2013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Civil Rights Movement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5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 D.C. March, 1963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More than 250,000 from all over U.S. marched</a:t>
            </a:r>
          </a:p>
          <a:p>
            <a:r>
              <a:rPr lang="en-US" sz="2800" dirty="0" smtClean="0"/>
              <a:t>Wanted to pressure Congress to pass the Civil Rights Bill (ensuring equal rights for blacks)</a:t>
            </a:r>
          </a:p>
          <a:p>
            <a:r>
              <a:rPr lang="en-US" sz="2800" dirty="0" err="1" smtClean="0"/>
              <a:t>M.L.K</a:t>
            </a:r>
            <a:r>
              <a:rPr lang="en-US" sz="2800" dirty="0" smtClean="0"/>
              <a:t>. Jr. delivered famous “I have a dream” speech</a:t>
            </a:r>
          </a:p>
          <a:p>
            <a:r>
              <a:rPr lang="en-US" sz="2800" dirty="0" smtClean="0"/>
              <a:t>In 1964, President Johnson signed Civil Rights Bill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82312"/>
            <a:ext cx="3200400" cy="179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816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000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95546"/>
            <a:ext cx="4629150" cy="271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501" y="348343"/>
            <a:ext cx="3486489" cy="231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905" y="3200400"/>
            <a:ext cx="342708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475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Alabama Freedom March, 1965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Alabama and other states, black people still kept from voting (those who tried to register given hard time; almost any excuse used to keep them from voting)</a:t>
            </a:r>
          </a:p>
          <a:p>
            <a:r>
              <a:rPr lang="en-US" sz="2800" dirty="0" smtClean="0"/>
              <a:t>The 3000 marchers, led by </a:t>
            </a:r>
            <a:r>
              <a:rPr lang="en-US" sz="2800" dirty="0" err="1" smtClean="0"/>
              <a:t>M.L.K</a:t>
            </a:r>
            <a:r>
              <a:rPr lang="en-US" sz="2800" dirty="0" smtClean="0"/>
              <a:t>., Jr. gained attention needed to pass a new ‘voting rights bill’</a:t>
            </a:r>
            <a:endParaRPr lang="en-US" sz="2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3033713" cy="206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987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Assassination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M.L.K</a:t>
            </a:r>
            <a:r>
              <a:rPr lang="en-US" sz="2800" dirty="0" smtClean="0"/>
              <a:t>., Jr. assassinated in 1968 in Memphis</a:t>
            </a:r>
          </a:p>
          <a:p>
            <a:r>
              <a:rPr lang="en-US" sz="2800" dirty="0" smtClean="0"/>
              <a:t>In his last speech, the day prior to his death, he said:  </a:t>
            </a:r>
            <a:r>
              <a:rPr lang="en-US" sz="2800" b="1" i="1" dirty="0" smtClean="0"/>
              <a:t>“But death doesn’t matter to me now, because I’ve been to the mountaintop.  And I’ve looked over, and I’ve seen the promised land.  I may not get there with you.  But I want you to know that we as a people will get to the promised land.  So I’m happy I’m not fearing any man.  Mine eyes have seen the glory of the coming of the Lord.”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29" y="3048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970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</a:schemeClr>
            </a:gs>
            <a:gs pos="30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By mid </a:t>
            </a:r>
            <a:r>
              <a:rPr lang="en-US" sz="2400" dirty="0" err="1" smtClean="0"/>
              <a:t>1960s</a:t>
            </a:r>
            <a:r>
              <a:rPr lang="en-US" sz="2400" dirty="0" smtClean="0"/>
              <a:t>, some younger activists, discontented with slow change, became more militant</a:t>
            </a:r>
          </a:p>
          <a:p>
            <a:r>
              <a:rPr lang="en-US" sz="2400" dirty="0" smtClean="0"/>
              <a:t>Advocates of black power favored racial separatism and self-defense against white violence</a:t>
            </a:r>
          </a:p>
          <a:p>
            <a:r>
              <a:rPr lang="en-US" sz="2400" dirty="0" smtClean="0"/>
              <a:t>Leading group = Black panthers</a:t>
            </a:r>
          </a:p>
          <a:p>
            <a:r>
              <a:rPr lang="en-US" sz="2400" dirty="0" smtClean="0"/>
              <a:t>Best known figure in radical wing of civil rights movement = Malcom X of the Nation of Islam</a:t>
            </a:r>
          </a:p>
          <a:p>
            <a:r>
              <a:rPr lang="en-US" sz="2400" dirty="0" smtClean="0"/>
              <a:t>By early </a:t>
            </a:r>
            <a:r>
              <a:rPr lang="en-US" sz="2400" dirty="0" err="1" smtClean="0"/>
              <a:t>1970s</a:t>
            </a:r>
            <a:r>
              <a:rPr lang="en-US" sz="2400" dirty="0" smtClean="0"/>
              <a:t>, black power was all but non-existent, failing to have gained support of most African Americans</a:t>
            </a:r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53000"/>
            <a:ext cx="2629122" cy="173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67385"/>
            <a:ext cx="2543175" cy="190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3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</a:schemeClr>
            </a:gs>
            <a:gs pos="36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 obtain for African Americans equal access to and opportunities for the basic privileges and rights of U.S. citizenship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4572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08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Jim Crow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the South, governments had passed segregation (racial separation) laws (aka ‘Jim Crow laws’) which permitted discrimination against Blacks. </a:t>
            </a:r>
          </a:p>
          <a:p>
            <a:r>
              <a:rPr lang="en-US" sz="2800" dirty="0" smtClean="0"/>
              <a:t>These laws limited the number of Black people eligible to vote and mandated segregation in all areas of public life (e.g. schools, trains, theaters, hotels, restaurants, parks, restrooms, water fountains)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40387"/>
            <a:ext cx="1866900" cy="168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152400"/>
            <a:ext cx="1752600" cy="189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263727"/>
            <a:ext cx="31718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46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Brown v. Board of Education of Kansas, 1954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first real step toward ending segregation</a:t>
            </a:r>
          </a:p>
          <a:p>
            <a:r>
              <a:rPr lang="en-US" sz="2800" dirty="0" smtClean="0"/>
              <a:t>Supreme Court ruled segregation in the public school system was unconstitutional</a:t>
            </a:r>
          </a:p>
          <a:p>
            <a:r>
              <a:rPr lang="en-US" sz="2800" dirty="0" smtClean="0"/>
              <a:t>Many whites very upset with that decision; </a:t>
            </a:r>
            <a:r>
              <a:rPr lang="en-US" sz="2800" dirty="0" err="1" smtClean="0"/>
              <a:t>KKK</a:t>
            </a:r>
            <a:r>
              <a:rPr lang="en-US" sz="2800" dirty="0" smtClean="0"/>
              <a:t> and other groups resisted desegregation, often resorting to violence.</a:t>
            </a:r>
          </a:p>
          <a:p>
            <a:r>
              <a:rPr lang="en-US" sz="2800" dirty="0" smtClean="0"/>
              <a:t>Federal troops had to be sent in to protect Black students integrating white schools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574" y="4953000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112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862263" cy="306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23" y="3701143"/>
            <a:ext cx="3376163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26" y="304800"/>
            <a:ext cx="3583232" cy="191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80234"/>
            <a:ext cx="3886200" cy="261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40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</a:schemeClr>
            </a:gs>
            <a:gs pos="30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629025" cy="291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35718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94" y="3429000"/>
            <a:ext cx="361589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3240"/>
            <a:ext cx="36195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92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Montgomery Bus Boycott, 1955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Rosa Parks arrested when she refused to follow Alabama law requiring blacks to give up their seats to white passengers on city buses</a:t>
            </a:r>
          </a:p>
          <a:p>
            <a:r>
              <a:rPr lang="en-US" sz="2800" dirty="0" smtClean="0"/>
              <a:t>Martin Luther King, Jr., who advocated non-violence, organized bus boycott (lasted for almost one year)</a:t>
            </a:r>
          </a:p>
          <a:p>
            <a:r>
              <a:rPr lang="en-US" sz="2800" dirty="0" smtClean="0"/>
              <a:t>Supreme Court struck down bus segregation law in the city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18982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826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Freedom Riders/Sit-ins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interracial group of ‘Freedom Riders’ rode buses through South in 1961 to challenge segregation</a:t>
            </a:r>
          </a:p>
          <a:p>
            <a:r>
              <a:rPr lang="en-US" sz="2800" dirty="0" smtClean="0"/>
              <a:t>badly beaten by angry mobs in several cities</a:t>
            </a:r>
          </a:p>
          <a:p>
            <a:r>
              <a:rPr lang="en-US" sz="2800" dirty="0" smtClean="0"/>
              <a:t>black students sat down at segregated lunch counter in N. Carolina and refused to leave; more sit-ins occurred thereafter, during which protesters were beaten, abused and arrested</a:t>
            </a:r>
          </a:p>
          <a:p>
            <a:r>
              <a:rPr lang="en-US" sz="2800" dirty="0" smtClean="0"/>
              <a:t>Bad publicity/boycotts forced department stores stores to serve blacks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45916"/>
            <a:ext cx="2057400" cy="201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878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Birmingham, Alabama marches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1963, Martin Luther King and others led marches, demanding integration (bringing races together); marchers were jailed</a:t>
            </a:r>
          </a:p>
          <a:p>
            <a:r>
              <a:rPr lang="en-US" sz="2800" dirty="0" smtClean="0"/>
              <a:t>Black parents pulled kids out of school and had them march, an event known as ‘The Children’s Crusade’; police chief loosed police dogs and fire hoses on the young marchers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5502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75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1.xml><?xml version="1.0" encoding="utf-8"?>
<a:themeOverride xmlns:a="http://schemas.openxmlformats.org/drawingml/2006/main">
  <a:clrScheme name="Essentia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ppt/theme/themeOverride5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6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7.xml><?xml version="1.0" encoding="utf-8"?>
<a:themeOverride xmlns:a="http://schemas.openxmlformats.org/drawingml/2006/main">
  <a:clrScheme name="Essentia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112</TotalTime>
  <Words>628</Words>
  <Application>Microsoft Office PowerPoint</Application>
  <PresentationFormat>On-screen Show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The Civil Rights Movement</vt:lpstr>
      <vt:lpstr>The goal . . .</vt:lpstr>
      <vt:lpstr>Jim Crow Laws</vt:lpstr>
      <vt:lpstr>Brown v. Board of Education of Kansas, 1954</vt:lpstr>
      <vt:lpstr>PowerPoint Presentation</vt:lpstr>
      <vt:lpstr>PowerPoint Presentation</vt:lpstr>
      <vt:lpstr>Montgomery Bus Boycott, 1955</vt:lpstr>
      <vt:lpstr>Freedom Riders/Sit-ins</vt:lpstr>
      <vt:lpstr>Birmingham, Alabama marches</vt:lpstr>
      <vt:lpstr>Washington D.C. March, 1963</vt:lpstr>
      <vt:lpstr>PowerPoint Presentation</vt:lpstr>
      <vt:lpstr>Alabama Freedom March, 1965</vt:lpstr>
      <vt:lpstr>Assassination</vt:lpstr>
      <vt:lpstr>Black Power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Rights Movement</dc:title>
  <dc:creator>Sophia</dc:creator>
  <cp:lastModifiedBy>Sophia</cp:lastModifiedBy>
  <cp:revision>16</cp:revision>
  <cp:lastPrinted>2013-12-07T22:17:24Z</cp:lastPrinted>
  <dcterms:created xsi:type="dcterms:W3CDTF">2013-12-04T20:00:07Z</dcterms:created>
  <dcterms:modified xsi:type="dcterms:W3CDTF">2013-12-07T22:18:45Z</dcterms:modified>
</cp:coreProperties>
</file>