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C59E3C5-C4FF-49A5-BD21-247FD8BCA8A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DC6B9E-B63C-48BA-B27F-3A0B4C5A58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Equity, Diversity and </a:t>
            </a:r>
            <a:br>
              <a:rPr lang="en-US" b="1" dirty="0" smtClean="0"/>
            </a:br>
            <a:r>
              <a:rPr lang="en-US" b="1" dirty="0" smtClean="0"/>
              <a:t>Social Justice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8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ways in which people differ from one another (e.g. race, age, gender, socioeconomic class, culture, language, sexual orientation, religion)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9146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Diversity?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155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is Equity?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Equity is about treating people fairly, but not necessarily equally (in the exact same way)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It involves making sure people have access to the same opportunities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Examples:  building a ramp so that those in wheelchairs have access to a building; providing financial assistance to students from low income families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8" y="51816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333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0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4186"/>
            <a:ext cx="54102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4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3840163"/>
          </a:xfrm>
        </p:spPr>
        <p:txBody>
          <a:bodyPr/>
          <a:lstStyle/>
          <a:p>
            <a:r>
              <a:rPr lang="en-US" b="1" dirty="0" smtClean="0"/>
              <a:t>This is the promotion of human rights and equity (fairness) in our society</a:t>
            </a:r>
          </a:p>
          <a:p>
            <a:r>
              <a:rPr lang="en-US" b="1" dirty="0" smtClean="0"/>
              <a:t>Addresses issues like discrimination and poverty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Social Justice?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64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66" y="3733800"/>
            <a:ext cx="2257425" cy="292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12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122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Equity, Diversity and  Social Justice</vt:lpstr>
      <vt:lpstr>What is Diversity?</vt:lpstr>
      <vt:lpstr>What is Equity?</vt:lpstr>
      <vt:lpstr>PowerPoint Presentation</vt:lpstr>
      <vt:lpstr>What is Social Justice?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Equity, Diversity and  Social Justice</dc:title>
  <dc:creator>Sophia</dc:creator>
  <cp:lastModifiedBy>Sophia</cp:lastModifiedBy>
  <cp:revision>7</cp:revision>
  <dcterms:created xsi:type="dcterms:W3CDTF">2016-01-30T17:49:32Z</dcterms:created>
  <dcterms:modified xsi:type="dcterms:W3CDTF">2016-01-30T19:29:29Z</dcterms:modified>
</cp:coreProperties>
</file>