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D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0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3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7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8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7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0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B3A5-7408-4E15-9E1A-F32CE4ACC4A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321C-F0D6-418F-A6AB-99B67311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Human Rights in Canada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902959" cy="152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78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Canadian Human Rights Act, 1977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dirty="0" smtClean="0"/>
              <a:t>ensures equal opportunity to individuals who may be victims of discriminatory practices based on a set of prohibited grounds such as sex, disability, or religion </a:t>
            </a:r>
          </a:p>
          <a:p>
            <a:r>
              <a:rPr lang="en-US" b="1" dirty="0"/>
              <a:t>a</a:t>
            </a:r>
            <a:r>
              <a:rPr lang="en-US" b="1" dirty="0" smtClean="0"/>
              <a:t>pplies throughout Canada to federally regulated activities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41088"/>
            <a:ext cx="1381125" cy="17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65551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25990"/>
            <a:ext cx="1714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82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Canadian Charter of Rights and Freedoms, 1982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The Charter sets out those rights and freedoms necessary in a free and democratic society</a:t>
            </a:r>
            <a:r>
              <a:rPr lang="en-US" sz="2000" dirty="0" smtClean="0"/>
              <a:t>. Some are:</a:t>
            </a:r>
          </a:p>
          <a:p>
            <a:pPr marL="0" indent="0">
              <a:buNone/>
            </a:pPr>
            <a:r>
              <a:rPr lang="en-US" sz="2000" dirty="0" smtClean="0"/>
              <a:t>	•</a:t>
            </a:r>
            <a:r>
              <a:rPr lang="en-US" sz="2000" i="1" dirty="0" smtClean="0"/>
              <a:t>freedom of expression</a:t>
            </a:r>
          </a:p>
          <a:p>
            <a:pPr marL="0" indent="0">
              <a:buNone/>
            </a:pPr>
            <a:r>
              <a:rPr lang="en-US" sz="2000" i="1" dirty="0" smtClean="0"/>
              <a:t>	•the right to a democratic government</a:t>
            </a:r>
          </a:p>
          <a:p>
            <a:pPr marL="0" indent="0">
              <a:buNone/>
            </a:pPr>
            <a:r>
              <a:rPr lang="en-US" sz="2000" i="1" dirty="0" smtClean="0"/>
              <a:t>	•the right to live and to seek employment anywhere in Canada</a:t>
            </a:r>
          </a:p>
          <a:p>
            <a:pPr marL="0" indent="0">
              <a:buNone/>
            </a:pPr>
            <a:r>
              <a:rPr lang="en-US" sz="2000" i="1" dirty="0" smtClean="0"/>
              <a:t>	•legal rights of persons accused of crimes</a:t>
            </a:r>
          </a:p>
          <a:p>
            <a:pPr marL="0" indent="0">
              <a:buNone/>
            </a:pPr>
            <a:r>
              <a:rPr lang="en-US" sz="2000" i="1" dirty="0" smtClean="0"/>
              <a:t>	•Aboriginal peoples' rights</a:t>
            </a:r>
          </a:p>
          <a:p>
            <a:pPr marL="0" indent="0">
              <a:buNone/>
            </a:pPr>
            <a:r>
              <a:rPr lang="en-US" sz="2000" i="1" dirty="0" smtClean="0"/>
              <a:t>	•the right to equality, including the equality of men and women</a:t>
            </a:r>
          </a:p>
          <a:p>
            <a:pPr marL="0" indent="0">
              <a:buNone/>
            </a:pPr>
            <a:r>
              <a:rPr lang="en-US" sz="2000" i="1" dirty="0" smtClean="0"/>
              <a:t>	•the right to use either of Canada's official languages</a:t>
            </a:r>
          </a:p>
          <a:p>
            <a:pPr marL="0" indent="0">
              <a:buNone/>
            </a:pPr>
            <a:r>
              <a:rPr lang="en-US" sz="2000" i="1" dirty="0" smtClean="0"/>
              <a:t>	•the right of French and English linguistic minorities to an education 	   in their language</a:t>
            </a:r>
          </a:p>
          <a:p>
            <a:pPr marL="0" indent="0">
              <a:buNone/>
            </a:pPr>
            <a:r>
              <a:rPr lang="en-US" sz="2000" i="1" dirty="0" smtClean="0"/>
              <a:t>	•the protection of Canada's multicultural heritage.</a:t>
            </a:r>
            <a:endParaRPr lang="en-US" sz="20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5705707"/>
            <a:ext cx="165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143000" cy="8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44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Ontario Human Rights Code, 1962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Protects against discrimination in housing, customer service, employment, etc.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3119317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" y="3505200"/>
            <a:ext cx="3401206" cy="226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85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Ontarians with Disabilities Act, 2001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Purpose = to improve the identification, removal and prevention of barriers faced by persons with disabilities (mental health, physical, learning or developmental disabilities)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39098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17907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58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Accessibility for  Ontarians with Disabilities Act, 2005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Involves people with disabilities in developing accessibility standards (to be enforced by the government)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Goal = to achieve accessibility for those with disabilities with respect to transportation, customer service, design of public places, employment, and information/communications by 2025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15000"/>
            <a:ext cx="45243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63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Human Rights in Canada</vt:lpstr>
      <vt:lpstr>Canadian Human Rights Act, 1977</vt:lpstr>
      <vt:lpstr> Canadian Charter of Rights and Freedoms, 1982</vt:lpstr>
      <vt:lpstr>Ontario Human Rights Code, 1962</vt:lpstr>
      <vt:lpstr>Ontarians with Disabilities Act, 2001</vt:lpstr>
      <vt:lpstr>Accessibility for  Ontarians with Disabilities Act, 2005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measures for ‘Social Justice’:  Examples</dc:title>
  <dc:creator>Sophia</dc:creator>
  <cp:lastModifiedBy>Sophia</cp:lastModifiedBy>
  <cp:revision>11</cp:revision>
  <dcterms:created xsi:type="dcterms:W3CDTF">2013-11-24T17:14:20Z</dcterms:created>
  <dcterms:modified xsi:type="dcterms:W3CDTF">2013-11-24T18:57:20Z</dcterms:modified>
</cp:coreProperties>
</file>