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6D64672-D42E-4ACB-9B3E-D639F11DFDC1}" type="datetimeFigureOut">
              <a:rPr lang="en-US" smtClean="0"/>
              <a:t>11/21/2013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0710913-DEE9-440C-ABCD-EB7367B122A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64672-D42E-4ACB-9B3E-D639F11DFDC1}"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10913-DEE9-440C-ABCD-EB7367B122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D64672-D42E-4ACB-9B3E-D639F11DFDC1}"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0710913-DEE9-440C-ABCD-EB7367B122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D64672-D42E-4ACB-9B3E-D639F11DFDC1}"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10913-DEE9-440C-ABCD-EB7367B122A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86D64672-D42E-4ACB-9B3E-D639F11DFDC1}" type="datetimeFigureOut">
              <a:rPr lang="en-US" smtClean="0"/>
              <a:t>11/21/2013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0710913-DEE9-440C-ABCD-EB7367B122A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D64672-D42E-4ACB-9B3E-D639F11DFDC1}" type="datetimeFigureOut">
              <a:rPr lang="en-US" smtClean="0"/>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10913-DEE9-440C-ABCD-EB7367B122A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D64672-D42E-4ACB-9B3E-D639F11DFDC1}" type="datetimeFigureOut">
              <a:rPr lang="en-US" smtClean="0"/>
              <a:t>11/21/2013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10913-DEE9-440C-ABCD-EB7367B122A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D64672-D42E-4ACB-9B3E-D639F11DFDC1}" type="datetimeFigureOut">
              <a:rPr lang="en-US" smtClean="0"/>
              <a:t>11/21/2013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10913-DEE9-440C-ABCD-EB7367B122A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6D64672-D42E-4ACB-9B3E-D639F11DFDC1}" type="datetimeFigureOut">
              <a:rPr lang="en-US" smtClean="0"/>
              <a:t>11/21/2013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10913-DEE9-440C-ABCD-EB7367B122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64672-D42E-4ACB-9B3E-D639F11DFDC1}" type="datetimeFigureOut">
              <a:rPr lang="en-US" smtClean="0"/>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0710913-DEE9-440C-ABCD-EB7367B122AB}"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64672-D42E-4ACB-9B3E-D639F11DFDC1}" type="datetimeFigureOut">
              <a:rPr lang="en-US" smtClean="0"/>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10913-DEE9-440C-ABCD-EB7367B122AB}"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6D64672-D42E-4ACB-9B3E-D639F11DFDC1}" type="datetimeFigureOut">
              <a:rPr lang="en-US" smtClean="0"/>
              <a:t>11/21/2013</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0710913-DEE9-440C-ABCD-EB7367B122A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Aboriginal Rights:</a:t>
            </a:r>
            <a:br>
              <a:rPr lang="en-US" dirty="0" smtClean="0"/>
            </a:br>
            <a:r>
              <a:rPr lang="en-US" dirty="0" smtClean="0"/>
              <a:t>Issues and Controversies</a:t>
            </a:r>
            <a:endParaRPr lang="en-US" dirty="0"/>
          </a:p>
        </p:txBody>
      </p:sp>
    </p:spTree>
    <p:extLst>
      <p:ext uri="{BB962C8B-B14F-4D97-AF65-F5344CB8AC3E}">
        <p14:creationId xmlns:p14="http://schemas.microsoft.com/office/powerpoint/2010/main" val="42996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During the settlement and colonization of Canada by Europeans, many treaties were negotiated between the Crown and local Aboriginal populations</a:t>
            </a:r>
          </a:p>
          <a:p>
            <a:r>
              <a:rPr lang="en-US" sz="2800" dirty="0" smtClean="0"/>
              <a:t>Most treaties deal with land claims, logging, fishing, hunting and taxation</a:t>
            </a:r>
            <a:endParaRPr lang="en-US" sz="2800" dirty="0"/>
          </a:p>
        </p:txBody>
      </p:sp>
      <p:sp>
        <p:nvSpPr>
          <p:cNvPr id="2" name="Title 1"/>
          <p:cNvSpPr>
            <a:spLocks noGrp="1"/>
          </p:cNvSpPr>
          <p:nvPr>
            <p:ph type="title"/>
          </p:nvPr>
        </p:nvSpPr>
        <p:spPr/>
        <p:txBody>
          <a:bodyPr/>
          <a:lstStyle/>
          <a:p>
            <a:r>
              <a:rPr lang="en-US" dirty="0" smtClean="0"/>
              <a:t>History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91480"/>
            <a:ext cx="3790950" cy="1802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00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The Europeans’ belief in their superiority over other cultures had a major role in the destruction, oppression and suppression of Aboriginal civilizations</a:t>
            </a:r>
          </a:p>
          <a:p>
            <a:r>
              <a:rPr lang="en-US" sz="2800" dirty="0" smtClean="0"/>
              <a:t>Aboriginals were viewed as barbaric, subhuman and savage</a:t>
            </a:r>
            <a:endParaRPr lang="en-US" sz="2800" dirty="0"/>
          </a:p>
        </p:txBody>
      </p:sp>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4114800"/>
            <a:ext cx="2238375" cy="253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15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S</a:t>
            </a:r>
            <a:r>
              <a:rPr lang="en-US" sz="2800" dirty="0" smtClean="0"/>
              <a:t>et up the Reserve system </a:t>
            </a:r>
            <a:endParaRPr lang="en-US" sz="2800" dirty="0" smtClean="0"/>
          </a:p>
          <a:p>
            <a:r>
              <a:rPr lang="en-US" sz="2800" dirty="0" smtClean="0"/>
              <a:t>Decided who had Indian status</a:t>
            </a:r>
          </a:p>
          <a:p>
            <a:r>
              <a:rPr lang="en-US" sz="2800" dirty="0" smtClean="0"/>
              <a:t>Claiming Indian status made someone a ‘ward’ of the Canadian government</a:t>
            </a:r>
            <a:endParaRPr lang="en-US" sz="2800" dirty="0" smtClean="0"/>
          </a:p>
          <a:p>
            <a:r>
              <a:rPr lang="en-US" sz="2800" dirty="0" smtClean="0"/>
              <a:t>Denied aboriginals full </a:t>
            </a:r>
            <a:r>
              <a:rPr lang="en-US" sz="2800" dirty="0" err="1" smtClean="0"/>
              <a:t>Cdn</a:t>
            </a:r>
            <a:r>
              <a:rPr lang="en-US" sz="2800" dirty="0" smtClean="0"/>
              <a:t>. Citizen status (e.g. voting rights)</a:t>
            </a:r>
            <a:endParaRPr lang="en-US" sz="2800" dirty="0"/>
          </a:p>
        </p:txBody>
      </p:sp>
      <p:sp>
        <p:nvSpPr>
          <p:cNvPr id="2" name="Title 1"/>
          <p:cNvSpPr>
            <a:spLocks noGrp="1"/>
          </p:cNvSpPr>
          <p:nvPr>
            <p:ph type="title"/>
          </p:nvPr>
        </p:nvSpPr>
        <p:spPr/>
        <p:txBody>
          <a:bodyPr/>
          <a:lstStyle/>
          <a:p>
            <a:r>
              <a:rPr lang="en-US" dirty="0" smtClean="0"/>
              <a:t>Indian Act (1876)</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67200"/>
            <a:ext cx="34290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97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Started in the late </a:t>
            </a:r>
            <a:r>
              <a:rPr lang="en-US" sz="2400" dirty="0" err="1" smtClean="0"/>
              <a:t>1800s</a:t>
            </a:r>
            <a:r>
              <a:rPr lang="en-US" sz="2400" dirty="0" smtClean="0"/>
              <a:t>, when Aboriginal children were removed from reserves and sent to schools far away</a:t>
            </a:r>
          </a:p>
          <a:p>
            <a:r>
              <a:rPr lang="en-US" sz="2400" dirty="0" smtClean="0"/>
              <a:t>The goal = assimilation (eradicate all that was ‘Indian’ in the children)</a:t>
            </a:r>
          </a:p>
          <a:p>
            <a:r>
              <a:rPr lang="en-US" sz="2400" dirty="0" smtClean="0"/>
              <a:t>School life was modeled after military life</a:t>
            </a:r>
          </a:p>
          <a:p>
            <a:r>
              <a:rPr lang="en-US" sz="2400" dirty="0" smtClean="0"/>
              <a:t>children weren’t allowed to speak their native language</a:t>
            </a:r>
          </a:p>
          <a:p>
            <a:r>
              <a:rPr lang="en-US" sz="2400" dirty="0"/>
              <a:t> </a:t>
            </a:r>
            <a:r>
              <a:rPr lang="en-US" sz="2400" dirty="0" smtClean="0"/>
              <a:t>schools were operated </a:t>
            </a:r>
            <a:r>
              <a:rPr lang="en-US" sz="2400" dirty="0" smtClean="0"/>
              <a:t>by</a:t>
            </a:r>
          </a:p>
          <a:p>
            <a:pPr marL="45720" indent="0">
              <a:buNone/>
            </a:pPr>
            <a:r>
              <a:rPr lang="en-US" sz="2400" dirty="0"/>
              <a:t> </a:t>
            </a:r>
            <a:r>
              <a:rPr lang="en-US" sz="2400" dirty="0" smtClean="0"/>
              <a:t>  Christian churches</a:t>
            </a:r>
            <a:endParaRPr lang="en-US" sz="2400" dirty="0"/>
          </a:p>
        </p:txBody>
      </p:sp>
      <p:sp>
        <p:nvSpPr>
          <p:cNvPr id="2" name="Title 1"/>
          <p:cNvSpPr>
            <a:spLocks noGrp="1"/>
          </p:cNvSpPr>
          <p:nvPr>
            <p:ph type="title"/>
          </p:nvPr>
        </p:nvSpPr>
        <p:spPr/>
        <p:txBody>
          <a:bodyPr/>
          <a:lstStyle/>
          <a:p>
            <a:r>
              <a:rPr lang="en-US" dirty="0" smtClean="0"/>
              <a:t>Residential School System</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603630"/>
            <a:ext cx="2905125" cy="208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56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Years later, reports of physical, emotional and sexual abuse surfaced</a:t>
            </a:r>
          </a:p>
          <a:p>
            <a:r>
              <a:rPr lang="en-US" sz="2400" dirty="0" smtClean="0"/>
              <a:t>Schools were shut down in the </a:t>
            </a:r>
            <a:r>
              <a:rPr lang="en-US" sz="2400" dirty="0" err="1" smtClean="0"/>
              <a:t>1970s</a:t>
            </a:r>
            <a:r>
              <a:rPr lang="en-US" sz="2400" dirty="0" smtClean="0"/>
              <a:t> and </a:t>
            </a:r>
            <a:r>
              <a:rPr lang="en-US" sz="2400" dirty="0" err="1" smtClean="0"/>
              <a:t>1980s</a:t>
            </a:r>
            <a:endParaRPr lang="en-US" sz="2400" dirty="0" smtClean="0"/>
          </a:p>
          <a:p>
            <a:r>
              <a:rPr lang="en-US" sz="2400" dirty="0" smtClean="0"/>
              <a:t>Legal compensation settlements are ongoing</a:t>
            </a:r>
          </a:p>
          <a:p>
            <a:r>
              <a:rPr lang="en-US" sz="2400" dirty="0" smtClean="0"/>
              <a:t>PM Stephen Harper issued a formal apology in 2008</a:t>
            </a:r>
            <a:endParaRPr lang="en-US" sz="2400" dirty="0"/>
          </a:p>
        </p:txBody>
      </p:sp>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73" y="3907971"/>
            <a:ext cx="3781425" cy="2628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08" y="4114800"/>
            <a:ext cx="2889318"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23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a:bodyPr>
          <a:lstStyle/>
          <a:p>
            <a:r>
              <a:rPr lang="en-US" sz="2400" dirty="0" smtClean="0"/>
              <a:t>The Oka Crisis, 1990</a:t>
            </a:r>
          </a:p>
          <a:p>
            <a:r>
              <a:rPr lang="en-US" sz="2400" dirty="0" err="1" smtClean="0"/>
              <a:t>Ipperwash</a:t>
            </a:r>
            <a:r>
              <a:rPr lang="en-US" sz="2400" dirty="0" smtClean="0"/>
              <a:t>, Ontario, 1995</a:t>
            </a:r>
          </a:p>
          <a:p>
            <a:r>
              <a:rPr lang="en-US" sz="2400" dirty="0" smtClean="0"/>
              <a:t>Burnt Church, 1999</a:t>
            </a:r>
          </a:p>
          <a:p>
            <a:r>
              <a:rPr lang="en-US" sz="2400" dirty="0" smtClean="0"/>
              <a:t>‘Idle No More’, began 2012</a:t>
            </a:r>
          </a:p>
          <a:p>
            <a:pPr marL="0" indent="0">
              <a:buNone/>
            </a:pPr>
            <a:endParaRPr lang="en-US" sz="1800" dirty="0" smtClean="0"/>
          </a:p>
          <a:p>
            <a:pPr marL="0" indent="0">
              <a:buNone/>
            </a:pPr>
            <a:r>
              <a:rPr lang="en-US" sz="1800" dirty="0" smtClean="0"/>
              <a:t>“OUR PEOPLE AND OUR MOTHER EARTH CAN NO LONGER AFFORD TO BE ECONOMIC HOSTAGES IN THE RACE TO INDUSTRIALIZE OUR HOMELANDS.  IT’S TIME FOR OUR PEOPLE TO RISE UP AND TAKE BACK OUR ROLE AS CARETAKERS AND STEWARDS OF THE LAND.” </a:t>
            </a:r>
          </a:p>
          <a:p>
            <a:pPr marL="0" indent="0">
              <a:buNone/>
            </a:pPr>
            <a:r>
              <a:rPr lang="en-US" sz="2600" dirty="0" smtClean="0"/>
              <a:t>— </a:t>
            </a:r>
            <a:r>
              <a:rPr lang="en-US" sz="1800" dirty="0" err="1" smtClean="0"/>
              <a:t>Eriel</a:t>
            </a:r>
            <a:r>
              <a:rPr lang="en-US" sz="1800" dirty="0" smtClean="0"/>
              <a:t> </a:t>
            </a:r>
            <a:r>
              <a:rPr lang="en-US" sz="1800" dirty="0" err="1" smtClean="0"/>
              <a:t>Deranger</a:t>
            </a:r>
            <a:endParaRPr lang="en-US" sz="1800" dirty="0" smtClean="0"/>
          </a:p>
          <a:p>
            <a:pPr marL="0" indent="0">
              <a:buNone/>
            </a:pPr>
            <a:r>
              <a:rPr lang="en-US" sz="1800" dirty="0" smtClean="0"/>
              <a:t>Athabasca Chipewyan First Nations</a:t>
            </a:r>
            <a:endParaRPr lang="en-US" sz="1800" dirty="0"/>
          </a:p>
        </p:txBody>
      </p:sp>
      <p:sp>
        <p:nvSpPr>
          <p:cNvPr id="2" name="Title 1"/>
          <p:cNvSpPr>
            <a:spLocks noGrp="1"/>
          </p:cNvSpPr>
          <p:nvPr>
            <p:ph type="title"/>
          </p:nvPr>
        </p:nvSpPr>
        <p:spPr/>
        <p:txBody>
          <a:bodyPr/>
          <a:lstStyle/>
          <a:p>
            <a:r>
              <a:rPr lang="en-US" dirty="0" smtClean="0"/>
              <a:t>Conflicts/Protests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920343"/>
            <a:ext cx="2419350" cy="181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88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57200"/>
            <a:ext cx="4613275" cy="5974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63184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2.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7.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Grid</Template>
  <TotalTime>58</TotalTime>
  <Words>282</Words>
  <Application>Microsoft Office PowerPoint</Application>
  <PresentationFormat>On-screen Show (4:3)</PresentationFormat>
  <Paragraphs>31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Grid</vt:lpstr>
      <vt:lpstr>Aboriginal Rights: Issues and Controversies</vt:lpstr>
      <vt:lpstr>History</vt:lpstr>
      <vt:lpstr>PowerPoint Presentation</vt:lpstr>
      <vt:lpstr>Indian Act (1876)</vt:lpstr>
      <vt:lpstr>Residential School System</vt:lpstr>
      <vt:lpstr>PowerPoint Presentation</vt:lpstr>
      <vt:lpstr>Conflicts/Protests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Aboriginal Rights: Issues and Controversies</dc:title>
  <dc:creator>Sophia</dc:creator>
  <cp:lastModifiedBy>Sophia</cp:lastModifiedBy>
  <cp:revision>8</cp:revision>
  <dcterms:created xsi:type="dcterms:W3CDTF">2013-11-22T02:33:24Z</dcterms:created>
  <dcterms:modified xsi:type="dcterms:W3CDTF">2013-11-22T03:36:40Z</dcterms:modified>
</cp:coreProperties>
</file>