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5C1-5EFF-42E2-98C5-10C5BD5EEF4D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CF6B-C46D-467E-8C1D-2E47D2085E5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5C1-5EFF-42E2-98C5-10C5BD5EEF4D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CF6B-C46D-467E-8C1D-2E47D2085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5C1-5EFF-42E2-98C5-10C5BD5EEF4D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CF6B-C46D-467E-8C1D-2E47D2085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5C1-5EFF-42E2-98C5-10C5BD5EEF4D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CF6B-C46D-467E-8C1D-2E47D2085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5C1-5EFF-42E2-98C5-10C5BD5EEF4D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CF6B-C46D-467E-8C1D-2E47D2085E5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5C1-5EFF-42E2-98C5-10C5BD5EEF4D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CF6B-C46D-467E-8C1D-2E47D2085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5C1-5EFF-42E2-98C5-10C5BD5EEF4D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CF6B-C46D-467E-8C1D-2E47D2085E5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5C1-5EFF-42E2-98C5-10C5BD5EEF4D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CF6B-C46D-467E-8C1D-2E47D2085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5C1-5EFF-42E2-98C5-10C5BD5EEF4D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CF6B-C46D-467E-8C1D-2E47D2085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5C1-5EFF-42E2-98C5-10C5BD5EEF4D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CF6B-C46D-467E-8C1D-2E47D2085E5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5C1-5EFF-42E2-98C5-10C5BD5EEF4D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CF6B-C46D-467E-8C1D-2E47D2085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3B1E5C1-5EFF-42E2-98C5-10C5BD5EEF4D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22ECF6B-C46D-467E-8C1D-2E47D2085E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Caste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86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caste system is a closed system of social stratification where a person’s permanent social status is determined at birth</a:t>
            </a:r>
          </a:p>
          <a:p>
            <a:r>
              <a:rPr lang="en-US" dirty="0" smtClean="0"/>
              <a:t>One’s position at birth generally determines the type of work one will perform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86200"/>
            <a:ext cx="2819400" cy="220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678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in a caste system are allowed to marry only within their own group</a:t>
            </a:r>
          </a:p>
          <a:p>
            <a:r>
              <a:rPr lang="en-US" dirty="0" smtClean="0"/>
              <a:t>One typically socializes only with those in their own group</a:t>
            </a:r>
          </a:p>
          <a:p>
            <a:r>
              <a:rPr lang="en-US" dirty="0" smtClean="0"/>
              <a:t>Cultural and religious beliefs generally sustain these systems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33800"/>
            <a:ext cx="3435246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3749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Caste System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past, segregation between those of different castes was enforced socially and legally (e.g. it was illegal to marry outside one’s caste)</a:t>
            </a:r>
          </a:p>
          <a:p>
            <a:r>
              <a:rPr lang="en-US" dirty="0" smtClean="0"/>
              <a:t>Although now illegal, discrimination based on caste still impacts Indian culture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826" y="3352800"/>
            <a:ext cx="3240974" cy="341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192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Caste System in South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caste system was based on race</a:t>
            </a:r>
          </a:p>
          <a:p>
            <a:r>
              <a:rPr lang="en-US" dirty="0" smtClean="0"/>
              <a:t>Apartheid was an official policy involving political, legal and economic discrimination against non-whites</a:t>
            </a:r>
          </a:p>
          <a:p>
            <a:r>
              <a:rPr lang="en-US" dirty="0" smtClean="0"/>
              <a:t>Although now illegal, some prejudice and discrimination remains (e.g. white people usually hold most desirable jobs)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42657"/>
            <a:ext cx="2847975" cy="2605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62251"/>
            <a:ext cx="344773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804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ppt/theme/themeOverride2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uture">
    <a:dk1>
      <a:sysClr val="windowText" lastClr="000000"/>
    </a:dk1>
    <a:lt1>
      <a:sysClr val="window" lastClr="FFFFFF"/>
    </a:lt1>
    <a:dk2>
      <a:srgbClr val="37302A"/>
    </a:dk2>
    <a:lt2>
      <a:srgbClr val="D0CCB9"/>
    </a:lt2>
    <a:accent1>
      <a:srgbClr val="9E8E5C"/>
    </a:accent1>
    <a:accent2>
      <a:srgbClr val="A09781"/>
    </a:accent2>
    <a:accent3>
      <a:srgbClr val="85776D"/>
    </a:accent3>
    <a:accent4>
      <a:srgbClr val="AEAFA9"/>
    </a:accent4>
    <a:accent5>
      <a:srgbClr val="8D878B"/>
    </a:accent5>
    <a:accent6>
      <a:srgbClr val="6B6149"/>
    </a:accent6>
    <a:hlink>
      <a:srgbClr val="B6A272"/>
    </a:hlink>
    <a:folHlink>
      <a:srgbClr val="8A784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</TotalTime>
  <Words>156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Caste System</vt:lpstr>
      <vt:lpstr>PowerPoint Presentation</vt:lpstr>
      <vt:lpstr>PowerPoint Presentation</vt:lpstr>
      <vt:lpstr>Caste System in India</vt:lpstr>
      <vt:lpstr>Caste System in South Africa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Caste System</dc:title>
  <dc:creator>Sophia</dc:creator>
  <cp:lastModifiedBy>Sophia</cp:lastModifiedBy>
  <cp:revision>2</cp:revision>
  <dcterms:created xsi:type="dcterms:W3CDTF">2013-10-06T22:52:25Z</dcterms:created>
  <dcterms:modified xsi:type="dcterms:W3CDTF">2013-10-06T23:10:26Z</dcterms:modified>
</cp:coreProperties>
</file>