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4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64578AB-5013-4B9B-BD16-756CC8D54D7C}" type="datetimeFigureOut">
              <a:rPr lang="en-US" smtClean="0"/>
              <a:t>10/25/2013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1A1B2E8-4027-4F53-9C63-CCDC050889BA}"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578AB-5013-4B9B-BD16-756CC8D54D7C}" type="datetimeFigureOut">
              <a:rPr lang="en-US" smtClean="0"/>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1B2E8-4027-4F53-9C63-CCDC050889BA}"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578AB-5013-4B9B-BD16-756CC8D54D7C}" type="datetimeFigureOut">
              <a:rPr lang="en-US" smtClean="0"/>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1B2E8-4027-4F53-9C63-CCDC050889BA}"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578AB-5013-4B9B-BD16-756CC8D54D7C}" type="datetimeFigureOut">
              <a:rPr lang="en-US" smtClean="0"/>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1B2E8-4027-4F53-9C63-CCDC050889BA}"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4578AB-5013-4B9B-BD16-756CC8D54D7C}" type="datetimeFigureOut">
              <a:rPr lang="en-US" smtClean="0"/>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1B2E8-4027-4F53-9C63-CCDC050889B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4578AB-5013-4B9B-BD16-756CC8D54D7C}" type="datetimeFigureOut">
              <a:rPr lang="en-US" smtClean="0"/>
              <a:t>10/25/2013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1B2E8-4027-4F53-9C63-CCDC050889BA}"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578AB-5013-4B9B-BD16-756CC8D54D7C}" type="datetimeFigureOut">
              <a:rPr lang="en-US" smtClean="0"/>
              <a:t>10/25/2013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A1B2E8-4027-4F53-9C63-CCDC050889BA}"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4578AB-5013-4B9B-BD16-756CC8D54D7C}" type="datetimeFigureOut">
              <a:rPr lang="en-US" smtClean="0"/>
              <a:t>10/25/2013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A1B2E8-4027-4F53-9C63-CCDC050889BA}"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578AB-5013-4B9B-BD16-756CC8D54D7C}" type="datetimeFigureOut">
              <a:rPr lang="en-US" smtClean="0"/>
              <a:t>10/25/2013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A1B2E8-4027-4F53-9C63-CCDC050889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578AB-5013-4B9B-BD16-756CC8D54D7C}" type="datetimeFigureOut">
              <a:rPr lang="en-US" smtClean="0"/>
              <a:t>10/25/2013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1B2E8-4027-4F53-9C63-CCDC050889B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578AB-5013-4B9B-BD16-756CC8D54D7C}" type="datetimeFigureOut">
              <a:rPr lang="en-US" smtClean="0"/>
              <a:t>10/25/2013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1B2E8-4027-4F53-9C63-CCDC050889B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64578AB-5013-4B9B-BD16-756CC8D54D7C}" type="datetimeFigureOut">
              <a:rPr lang="en-US" smtClean="0"/>
              <a:t>10/25/2013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1A1B2E8-4027-4F53-9C63-CCDC050889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Stratification:</a:t>
            </a:r>
            <a:br>
              <a:rPr lang="en-US" dirty="0" smtClean="0"/>
            </a:br>
            <a:r>
              <a:rPr lang="en-US" dirty="0" smtClean="0"/>
              <a:t>Class Systems</a:t>
            </a:r>
            <a:endParaRPr lang="en-US" dirty="0"/>
          </a:p>
        </p:txBody>
      </p:sp>
      <p:sp>
        <p:nvSpPr>
          <p:cNvPr id="3" name="Subtitle 2"/>
          <p:cNvSpPr>
            <a:spLocks noGrp="1"/>
          </p:cNvSpPr>
          <p:nvPr>
            <p:ph type="subTitle" idx="1"/>
          </p:nvPr>
        </p:nvSpPr>
        <p:spPr/>
        <p:txBody>
          <a:bodyPr/>
          <a:lstStyle/>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7371" y="3810000"/>
            <a:ext cx="3431381"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4994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a segment of society whose members hold similar amounts of resources and often share values, norms, lifestyle, education and type of work</a:t>
            </a:r>
          </a:p>
          <a:p>
            <a:r>
              <a:rPr lang="en-US" sz="2800" dirty="0" smtClean="0"/>
              <a:t>In Canada, we identify the classes (based on jobs/wealth) as upper, middle, working and lower</a:t>
            </a:r>
            <a:endParaRPr lang="en-US" sz="2800" dirty="0"/>
          </a:p>
        </p:txBody>
      </p:sp>
      <p:sp>
        <p:nvSpPr>
          <p:cNvPr id="2" name="Title 1"/>
          <p:cNvSpPr>
            <a:spLocks noGrp="1"/>
          </p:cNvSpPr>
          <p:nvPr>
            <p:ph type="title"/>
          </p:nvPr>
        </p:nvSpPr>
        <p:spPr/>
        <p:txBody>
          <a:bodyPr/>
          <a:lstStyle/>
          <a:p>
            <a:r>
              <a:rPr lang="en-US" dirty="0" smtClean="0"/>
              <a:t>Social Class =</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5104571"/>
            <a:ext cx="2400300" cy="15915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6855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800" dirty="0"/>
              <a:t>a</a:t>
            </a:r>
            <a:r>
              <a:rPr lang="en-US" sz="2800" dirty="0" smtClean="0"/>
              <a:t>re more open than slavery or caste systems</a:t>
            </a:r>
          </a:p>
          <a:p>
            <a:r>
              <a:rPr lang="en-US" sz="2800" dirty="0" smtClean="0"/>
              <a:t>offer the opportunity to those who gain the necessary education and skills to move from one level of society to another</a:t>
            </a:r>
          </a:p>
          <a:p>
            <a:r>
              <a:rPr lang="en-US" sz="2800" dirty="0"/>
              <a:t>s</a:t>
            </a:r>
            <a:r>
              <a:rPr lang="en-US" sz="2800" dirty="0" smtClean="0"/>
              <a:t>till may discriminate against certain groups, who might have more difficulty getting the best jobs or earning the highest pay (e.g. young people, women, minority races, older people, those with disabilities)</a:t>
            </a:r>
          </a:p>
        </p:txBody>
      </p:sp>
      <p:sp>
        <p:nvSpPr>
          <p:cNvPr id="2" name="Title 1"/>
          <p:cNvSpPr>
            <a:spLocks noGrp="1"/>
          </p:cNvSpPr>
          <p:nvPr>
            <p:ph type="title"/>
          </p:nvPr>
        </p:nvSpPr>
        <p:spPr/>
        <p:txBody>
          <a:bodyPr/>
          <a:lstStyle/>
          <a:p>
            <a:r>
              <a:rPr lang="en-US" dirty="0" smtClean="0"/>
              <a:t>Class systems . . .</a:t>
            </a:r>
            <a:endParaRPr lang="en-US" dirty="0"/>
          </a:p>
        </p:txBody>
      </p:sp>
    </p:spTree>
    <p:extLst>
      <p:ext uri="{BB962C8B-B14F-4D97-AF65-F5344CB8AC3E}">
        <p14:creationId xmlns:p14="http://schemas.microsoft.com/office/powerpoint/2010/main" val="2896915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852" y="381000"/>
            <a:ext cx="5529943" cy="3096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3581399"/>
            <a:ext cx="4726848" cy="3000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82925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themeOverride>
</file>

<file path=ppt/theme/themeOverride3.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4.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Hardcover</Template>
  <TotalTime>42</TotalTime>
  <Words>124</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Hardcover</vt:lpstr>
      <vt:lpstr>Social Stratification: Class Systems</vt:lpstr>
      <vt:lpstr>Social Class =</vt:lpstr>
      <vt:lpstr>Class systems . .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Stratification: Class Systems</dc:title>
  <dc:creator>Sophia</dc:creator>
  <cp:lastModifiedBy>Sophia</cp:lastModifiedBy>
  <cp:revision>4</cp:revision>
  <dcterms:created xsi:type="dcterms:W3CDTF">2013-10-25T22:52:07Z</dcterms:created>
  <dcterms:modified xsi:type="dcterms:W3CDTF">2013-10-25T23:34:09Z</dcterms:modified>
</cp:coreProperties>
</file>