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B6771-89CA-4B0D-AC95-921157B1A4E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7A9C-3876-44F1-90A4-B82FF1A57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1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C662-DB71-4439-98BD-680F5F2641E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7145-4794-4311-893B-D1F9231A6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4030-0BEC-4551-84F1-CAB382DECCB5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BB7-DF93-4E44-80DF-A5C9B4FC6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8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F65A-95D9-4E47-95D9-8FDB63443D7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B3C-C393-4749-A20F-54B6FE3D7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8D14-13E0-407C-BCF5-BD2FBDDE298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3BB0-4959-4B60-9C5A-D8605E0E8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01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C6E2-D359-48D7-8A17-473E909C68CE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3CD1-A78C-4D64-A425-C3D2DC18F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3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DF7A8-CA96-4CBA-8E15-7A4EDC7DE0E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9FFF-6D74-4BBD-8F27-5288E6ADC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16FB-4DE0-450B-9C78-4FC73FA8263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3233-6A77-4995-B76F-3924E040D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0A20-FC3A-4E36-9DA3-AD9E239D875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4F32-096B-40DD-801C-1B2CFB6F6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63C7-F919-4D81-9483-32D12529975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1DDC-31B9-4A2F-B765-CEC10F88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C845-8D8A-475B-9A6D-78BA98D7B98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2294-2469-412D-9252-BB2E60B03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A0802A-2B63-47A7-9A8F-EA717DE5975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471C91-16D6-4752-9A02-24B40C0AB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4" r:id="rId2"/>
    <p:sldLayoutId id="2147483780" r:id="rId3"/>
    <p:sldLayoutId id="2147483775" r:id="rId4"/>
    <p:sldLayoutId id="2147483776" r:id="rId5"/>
    <p:sldLayoutId id="2147483777" r:id="rId6"/>
    <p:sldLayoutId id="2147483781" r:id="rId7"/>
    <p:sldLayoutId id="2147483782" r:id="rId8"/>
    <p:sldLayoutId id="2147483783" r:id="rId9"/>
    <p:sldLayoutId id="2147483778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Conformity and Alienation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1.  Conformity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Complying with the norms of a social group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Benefits: 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Encourages polite social interactions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Creates predictable </a:t>
            </a:r>
            <a:r>
              <a:rPr lang="en-US" sz="3200" b="1" dirty="0" err="1" smtClean="0"/>
              <a:t>behaviours</a:t>
            </a:r>
            <a:endParaRPr lang="en-US" sz="3200" b="1" dirty="0"/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3200" b="1" dirty="0" smtClean="0"/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3352800" cy="1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b="1" dirty="0" smtClean="0"/>
              <a:t>Drawbacks: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Discourages individuality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Discourages social change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b="1" dirty="0" smtClean="0"/>
              <a:t>Can encourage people to accept practices that are wrong</a:t>
            </a:r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67200"/>
            <a:ext cx="3200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.  Alienation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the state of being an outsider or the feeling of being isolated, as from society</a:t>
            </a:r>
          </a:p>
          <a:p>
            <a:r>
              <a:rPr lang="en-US" altLang="en-US" b="1" smtClean="0"/>
              <a:t>Benefits:</a:t>
            </a:r>
          </a:p>
          <a:p>
            <a:pPr lvl="1"/>
            <a:r>
              <a:rPr lang="en-US" altLang="en-US" sz="3200" b="1" smtClean="0"/>
              <a:t>Can motivate reformers into action as they challenge the status quo and lead social movements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0"/>
            <a:ext cx="28448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Drawbacks:</a:t>
            </a:r>
          </a:p>
          <a:p>
            <a:pPr lvl="1"/>
            <a:r>
              <a:rPr lang="en-US" altLang="en-US" sz="3200" b="1" smtClean="0"/>
              <a:t>Can lead to a number of social and psychological issues including crime, poverty, depression, substance abuse, etc.</a:t>
            </a:r>
          </a:p>
          <a:p>
            <a:pPr marL="914400" lvl="2" indent="0">
              <a:buFont typeface="Arial" charset="0"/>
              <a:buNone/>
            </a:pPr>
            <a:endParaRPr lang="en-US" altLang="en-US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51363"/>
            <a:ext cx="26765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4.xml><?xml version="1.0" encoding="utf-8"?>
<a:themeOverride xmlns:a="http://schemas.openxmlformats.org/drawingml/2006/main">
  <a:clrScheme name="Composite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5.xml><?xml version="1.0" encoding="utf-8"?>
<a:themeOverride xmlns:a="http://schemas.openxmlformats.org/drawingml/2006/main">
  <a:clrScheme name="Couture">
    <a:dk1>
      <a:sysClr val="windowText" lastClr="000000"/>
    </a:dk1>
    <a:lt1>
      <a:sysClr val="window" lastClr="FFFFFF"/>
    </a:lt1>
    <a:dk2>
      <a:srgbClr val="37302A"/>
    </a:dk2>
    <a:lt2>
      <a:srgbClr val="D0CCB9"/>
    </a:lt2>
    <a:accent1>
      <a:srgbClr val="9E8E5C"/>
    </a:accent1>
    <a:accent2>
      <a:srgbClr val="A09781"/>
    </a:accent2>
    <a:accent3>
      <a:srgbClr val="85776D"/>
    </a:accent3>
    <a:accent4>
      <a:srgbClr val="AEAFA9"/>
    </a:accent4>
    <a:accent5>
      <a:srgbClr val="8D878B"/>
    </a:accent5>
    <a:accent6>
      <a:srgbClr val="6B6149"/>
    </a:accent6>
    <a:hlink>
      <a:srgbClr val="B6A272"/>
    </a:hlink>
    <a:folHlink>
      <a:srgbClr val="8A784F"/>
    </a:folHlink>
  </a:clrScheme>
</a:themeOverride>
</file>

<file path=ppt/theme/themeOverride6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</TotalTime>
  <Words>99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Conformity and Alienation</vt:lpstr>
      <vt:lpstr>1.  Conformity</vt:lpstr>
      <vt:lpstr>PowerPoint Presentation</vt:lpstr>
      <vt:lpstr>2.  Alienation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Conformity and Alientation</dc:title>
  <dc:creator>Home</dc:creator>
  <cp:lastModifiedBy>Sophia</cp:lastModifiedBy>
  <cp:revision>4</cp:revision>
  <dcterms:created xsi:type="dcterms:W3CDTF">2011-07-13T00:57:37Z</dcterms:created>
  <dcterms:modified xsi:type="dcterms:W3CDTF">2015-04-27T20:45:47Z</dcterms:modified>
</cp:coreProperties>
</file>