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E16BAB9C-2B84-4E2B-90D6-49BF111072F1}" type="datetimeFigureOut">
              <a:rPr lang="en-US" smtClean="0"/>
              <a:t>9/24/2013</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32CDEAEE-3C06-4A95-8F12-B7D1B8FCE429}"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E16BAB9C-2B84-4E2B-90D6-49BF111072F1}" type="datetimeFigureOut">
              <a:rPr lang="en-US" smtClean="0"/>
              <a:t>9/24/2013</a:t>
            </a:fld>
            <a:endParaRPr lang="en-US"/>
          </a:p>
        </p:txBody>
      </p:sp>
      <p:sp>
        <p:nvSpPr>
          <p:cNvPr id="23" name="Slide Number Placeholder 22"/>
          <p:cNvSpPr>
            <a:spLocks noGrp="1"/>
          </p:cNvSpPr>
          <p:nvPr>
            <p:ph type="sldNum" sz="quarter" idx="11"/>
          </p:nvPr>
        </p:nvSpPr>
        <p:spPr/>
        <p:txBody>
          <a:bodyPr/>
          <a:lstStyle/>
          <a:p>
            <a:fld id="{32CDEAEE-3C06-4A95-8F12-B7D1B8FCE429}"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E16BAB9C-2B84-4E2B-90D6-49BF111072F1}" type="datetimeFigureOut">
              <a:rPr lang="en-US" smtClean="0"/>
              <a:t>9/24/2013</a:t>
            </a:fld>
            <a:endParaRPr lang="en-US"/>
          </a:p>
        </p:txBody>
      </p:sp>
      <p:sp>
        <p:nvSpPr>
          <p:cNvPr id="23" name="Slide Number Placeholder 22"/>
          <p:cNvSpPr>
            <a:spLocks noGrp="1"/>
          </p:cNvSpPr>
          <p:nvPr>
            <p:ph type="sldNum" sz="quarter" idx="11"/>
          </p:nvPr>
        </p:nvSpPr>
        <p:spPr/>
        <p:txBody>
          <a:bodyPr/>
          <a:lstStyle/>
          <a:p>
            <a:fld id="{32CDEAEE-3C06-4A95-8F12-B7D1B8FCE429}"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E16BAB9C-2B84-4E2B-90D6-49BF111072F1}" type="datetimeFigureOut">
              <a:rPr lang="en-US" smtClean="0"/>
              <a:t>9/24/2013</a:t>
            </a:fld>
            <a:endParaRPr lang="en-US"/>
          </a:p>
        </p:txBody>
      </p:sp>
      <p:sp>
        <p:nvSpPr>
          <p:cNvPr id="18" name="Slide Number Placeholder 17"/>
          <p:cNvSpPr>
            <a:spLocks noGrp="1"/>
          </p:cNvSpPr>
          <p:nvPr>
            <p:ph type="sldNum" sz="quarter" idx="11"/>
          </p:nvPr>
        </p:nvSpPr>
        <p:spPr/>
        <p:txBody>
          <a:bodyPr/>
          <a:lstStyle/>
          <a:p>
            <a:fld id="{32CDEAEE-3C06-4A95-8F12-B7D1B8FCE429}"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E16BAB9C-2B84-4E2B-90D6-49BF111072F1}" type="datetimeFigureOut">
              <a:rPr lang="en-US" smtClean="0"/>
              <a:t>9/24/2013</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32CDEAEE-3C06-4A95-8F12-B7D1B8FCE429}"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E16BAB9C-2B84-4E2B-90D6-49BF111072F1}" type="datetimeFigureOut">
              <a:rPr lang="en-US" smtClean="0"/>
              <a:t>9/24/2013</a:t>
            </a:fld>
            <a:endParaRPr lang="en-US"/>
          </a:p>
        </p:txBody>
      </p:sp>
      <p:sp>
        <p:nvSpPr>
          <p:cNvPr id="21" name="Slide Number Placeholder 20"/>
          <p:cNvSpPr>
            <a:spLocks noGrp="1"/>
          </p:cNvSpPr>
          <p:nvPr>
            <p:ph type="sldNum" sz="quarter" idx="16"/>
          </p:nvPr>
        </p:nvSpPr>
        <p:spPr/>
        <p:txBody>
          <a:bodyPr/>
          <a:lstStyle/>
          <a:p>
            <a:fld id="{32CDEAEE-3C06-4A95-8F12-B7D1B8FCE429}"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E16BAB9C-2B84-4E2B-90D6-49BF111072F1}" type="datetimeFigureOut">
              <a:rPr lang="en-US" smtClean="0"/>
              <a:t>9/24/2013</a:t>
            </a:fld>
            <a:endParaRPr lang="en-US"/>
          </a:p>
        </p:txBody>
      </p:sp>
      <p:sp>
        <p:nvSpPr>
          <p:cNvPr id="24" name="Slide Number Placeholder 23"/>
          <p:cNvSpPr>
            <a:spLocks noGrp="1"/>
          </p:cNvSpPr>
          <p:nvPr>
            <p:ph type="sldNum" sz="quarter" idx="17"/>
          </p:nvPr>
        </p:nvSpPr>
        <p:spPr/>
        <p:txBody>
          <a:bodyPr/>
          <a:lstStyle/>
          <a:p>
            <a:fld id="{32CDEAEE-3C06-4A95-8F12-B7D1B8FCE429}"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E16BAB9C-2B84-4E2B-90D6-49BF111072F1}" type="datetimeFigureOut">
              <a:rPr lang="en-US" smtClean="0"/>
              <a:t>9/24/2013</a:t>
            </a:fld>
            <a:endParaRPr lang="en-US"/>
          </a:p>
        </p:txBody>
      </p:sp>
      <p:sp>
        <p:nvSpPr>
          <p:cNvPr id="17" name="Slide Number Placeholder 16"/>
          <p:cNvSpPr>
            <a:spLocks noGrp="1"/>
          </p:cNvSpPr>
          <p:nvPr>
            <p:ph type="sldNum" sz="quarter" idx="11"/>
          </p:nvPr>
        </p:nvSpPr>
        <p:spPr/>
        <p:txBody>
          <a:bodyPr/>
          <a:lstStyle/>
          <a:p>
            <a:fld id="{32CDEAEE-3C06-4A95-8F12-B7D1B8FCE429}"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E16BAB9C-2B84-4E2B-90D6-49BF111072F1}" type="datetimeFigureOut">
              <a:rPr lang="en-US" smtClean="0"/>
              <a:t>9/24/2013</a:t>
            </a:fld>
            <a:endParaRPr lang="en-US"/>
          </a:p>
        </p:txBody>
      </p:sp>
      <p:sp>
        <p:nvSpPr>
          <p:cNvPr id="14" name="Slide Number Placeholder 13"/>
          <p:cNvSpPr>
            <a:spLocks noGrp="1"/>
          </p:cNvSpPr>
          <p:nvPr>
            <p:ph type="sldNum" sz="quarter" idx="11"/>
          </p:nvPr>
        </p:nvSpPr>
        <p:spPr/>
        <p:txBody>
          <a:bodyPr/>
          <a:lstStyle/>
          <a:p>
            <a:fld id="{32CDEAEE-3C06-4A95-8F12-B7D1B8FCE429}"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endParaRPr lang="en-US" smtClean="0"/>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E16BAB9C-2B84-4E2B-90D6-49BF111072F1}" type="datetimeFigureOut">
              <a:rPr lang="en-US" smtClean="0"/>
              <a:t>9/24/2013</a:t>
            </a:fld>
            <a:endParaRPr lang="en-US"/>
          </a:p>
        </p:txBody>
      </p:sp>
      <p:sp>
        <p:nvSpPr>
          <p:cNvPr id="21" name="Slide Number Placeholder 20"/>
          <p:cNvSpPr>
            <a:spLocks noGrp="1"/>
          </p:cNvSpPr>
          <p:nvPr>
            <p:ph type="sldNum" sz="quarter" idx="16"/>
          </p:nvPr>
        </p:nvSpPr>
        <p:spPr/>
        <p:txBody>
          <a:bodyPr/>
          <a:lstStyle/>
          <a:p>
            <a:fld id="{32CDEAEE-3C06-4A95-8F12-B7D1B8FCE429}"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BAB9C-2B84-4E2B-90D6-49BF111072F1}"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DEAEE-3C06-4A95-8F12-B7D1B8FCE429}"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E16BAB9C-2B84-4E2B-90D6-49BF111072F1}" type="datetimeFigureOut">
              <a:rPr lang="en-US" smtClean="0"/>
              <a:t>9/24/2013</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32CDEAEE-3C06-4A95-8F12-B7D1B8FCE4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19200"/>
            <a:ext cx="6995160" cy="3124200"/>
          </a:xfrm>
        </p:spPr>
        <p:txBody>
          <a:bodyPr/>
          <a:lstStyle/>
          <a:p>
            <a:r>
              <a:rPr lang="en-US" sz="6000" b="1" dirty="0" smtClean="0"/>
              <a:t>Masculinity in the                              Media</a:t>
            </a:r>
            <a:endParaRPr lang="en-US" sz="60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3306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In the media, male characters often. . .</a:t>
            </a:r>
            <a:endParaRPr lang="en-US" sz="4000" dirty="0"/>
          </a:p>
        </p:txBody>
      </p:sp>
      <p:sp>
        <p:nvSpPr>
          <p:cNvPr id="2" name="Content Placeholder 1"/>
          <p:cNvSpPr>
            <a:spLocks noGrp="1"/>
          </p:cNvSpPr>
          <p:nvPr>
            <p:ph idx="1"/>
          </p:nvPr>
        </p:nvSpPr>
        <p:spPr/>
        <p:txBody>
          <a:bodyPr>
            <a:normAutofit/>
          </a:bodyPr>
          <a:lstStyle/>
          <a:p>
            <a:r>
              <a:rPr lang="en-US" sz="2800" b="1" dirty="0" smtClean="0"/>
              <a:t>keep their attention focused largely just on women and girls</a:t>
            </a:r>
          </a:p>
          <a:p>
            <a:r>
              <a:rPr lang="en-US" sz="2800" b="1" dirty="0" smtClean="0"/>
              <a:t>are tough, violent and/or angry</a:t>
            </a:r>
          </a:p>
          <a:p>
            <a:r>
              <a:rPr lang="en-US" sz="2800" b="1" dirty="0" smtClean="0"/>
              <a:t>are leaders and problem solvers</a:t>
            </a:r>
          </a:p>
          <a:p>
            <a:r>
              <a:rPr lang="en-US" sz="2800" b="1" dirty="0"/>
              <a:t>a</a:t>
            </a:r>
            <a:r>
              <a:rPr lang="en-US" sz="2800" b="1" dirty="0" smtClean="0"/>
              <a:t>re funny, confident, successful and athletic</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2696935"/>
            <a:ext cx="1452886" cy="2163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860471"/>
            <a:ext cx="32004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9420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characters rarely . . .</a:t>
            </a:r>
            <a:endParaRPr lang="en-US" dirty="0"/>
          </a:p>
        </p:txBody>
      </p:sp>
      <p:sp>
        <p:nvSpPr>
          <p:cNvPr id="3" name="Content Placeholder 2"/>
          <p:cNvSpPr>
            <a:spLocks noGrp="1"/>
          </p:cNvSpPr>
          <p:nvPr>
            <p:ph idx="1"/>
          </p:nvPr>
        </p:nvSpPr>
        <p:spPr/>
        <p:txBody>
          <a:bodyPr>
            <a:normAutofit/>
          </a:bodyPr>
          <a:lstStyle/>
          <a:p>
            <a:r>
              <a:rPr lang="en-US" sz="2800" b="1" dirty="0" smtClean="0"/>
              <a:t>Cry or show other signs of vulnerability</a:t>
            </a:r>
          </a:p>
          <a:p>
            <a:r>
              <a:rPr lang="en-US" sz="2800" b="1" dirty="0" smtClean="0"/>
              <a:t>Are shown doing domestic (household) chores</a:t>
            </a:r>
            <a:endParaRPr lang="en-US" sz="28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424" y="3505200"/>
            <a:ext cx="1886626" cy="2109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326265"/>
            <a:ext cx="18478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383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sz="3200" b="1" dirty="0" smtClean="0"/>
              <a:t>Portrayal of men as socially powerful and physically violent reinforces assumptions about how men and boys should act, how they should treat each one another, as well as how they should treat women and children</a:t>
            </a:r>
            <a:endParaRPr lang="en-US" sz="32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572000"/>
            <a:ext cx="1556590"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519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coverage/commentary . . .</a:t>
            </a:r>
            <a:endParaRPr lang="en-US" dirty="0"/>
          </a:p>
        </p:txBody>
      </p:sp>
      <p:sp>
        <p:nvSpPr>
          <p:cNvPr id="3" name="Content Placeholder 2"/>
          <p:cNvSpPr>
            <a:spLocks noGrp="1"/>
          </p:cNvSpPr>
          <p:nvPr>
            <p:ph idx="1"/>
          </p:nvPr>
        </p:nvSpPr>
        <p:spPr/>
        <p:txBody>
          <a:bodyPr/>
          <a:lstStyle/>
          <a:p>
            <a:r>
              <a:rPr lang="en-US" sz="2800" b="1" dirty="0" smtClean="0"/>
              <a:t>often praises athletes who continue to play while injured</a:t>
            </a:r>
          </a:p>
          <a:p>
            <a:r>
              <a:rPr lang="en-US" sz="2800" b="1" dirty="0" smtClean="0"/>
              <a:t>Uses language of conflict and war to describe action</a:t>
            </a:r>
          </a:p>
          <a:p>
            <a:r>
              <a:rPr lang="en-US" sz="2800" b="1" dirty="0" smtClean="0"/>
              <a:t>Focuses heavily on violence, often replaying and over-analyzing footage of graphic injuries, accidents and fights</a:t>
            </a:r>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0227" y="228600"/>
            <a:ext cx="1336098" cy="1547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0967" y="4876800"/>
            <a:ext cx="1754276" cy="1826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6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sz="2800" b="1" dirty="0" smtClean="0"/>
              <a:t>Focus on personal rivalry, conflict and fierce competition reinforces the attitude that violence and aggression are normal and natural expressions of masculine identity</a:t>
            </a:r>
            <a:endParaRPr lang="en-US" sz="2800"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744686"/>
            <a:ext cx="3048000" cy="2283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683595"/>
      </p:ext>
    </p:extLst>
  </p:cSld>
  <p:clrMapOvr>
    <a:masterClrMapping/>
  </p:clrMapOvr>
</p:sld>
</file>

<file path=ppt/theme/theme1.xml><?xml version="1.0" encoding="utf-8"?>
<a:theme xmlns:a="http://schemas.openxmlformats.org/drawingml/2006/main" name="Macro">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2.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5.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TC101859866[[fn=Macro]]</Template>
  <TotalTime>42</TotalTime>
  <Words>169</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Macro</vt:lpstr>
      <vt:lpstr>Masculinity in the                              Media</vt:lpstr>
      <vt:lpstr>In the media, male characters often. . .</vt:lpstr>
      <vt:lpstr>Male characters rarely . . .</vt:lpstr>
      <vt:lpstr>Consequences?</vt:lpstr>
      <vt:lpstr>Sports coverage/commentary . . .</vt:lpstr>
      <vt:lpstr>Consequences?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Masculinity in the                              Media</dc:title>
  <dc:creator>Sophia</dc:creator>
  <cp:lastModifiedBy>Sophia</cp:lastModifiedBy>
  <cp:revision>5</cp:revision>
  <dcterms:created xsi:type="dcterms:W3CDTF">2013-09-25T02:13:02Z</dcterms:created>
  <dcterms:modified xsi:type="dcterms:W3CDTF">2013-09-25T02:55:26Z</dcterms:modified>
</cp:coreProperties>
</file>