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8" r:id="rId9"/>
    <p:sldId id="262" r:id="rId10"/>
    <p:sldId id="269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6A32F2-E1C4-46B5-8269-E16B3ED8A55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2885DE-A62C-4D22-BDB8-105219F265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Media Stereotypes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971800" cy="22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18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the Stereotypes?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07026"/>
            <a:ext cx="2381250" cy="312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69" y="1676400"/>
            <a:ext cx="2414588" cy="19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51393"/>
            <a:ext cx="1913703" cy="255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7" y="3958998"/>
            <a:ext cx="2032839" cy="27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0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Gay men often portrayed as over-the-top feminine, flamboyant and fashionable and/or uptight and insecure about their sexuality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Stereotypes of Gay Men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3028975" cy="201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6" y="3429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portrayed as </a:t>
            </a:r>
            <a:r>
              <a:rPr lang="en-US" dirty="0"/>
              <a:t>gorgeous, curvy </a:t>
            </a:r>
            <a:r>
              <a:rPr lang="en-US" dirty="0" smtClean="0"/>
              <a:t>women; often the characters are bisexual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Stereotypes of Lesbians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2362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199"/>
            <a:ext cx="3586163" cy="26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21772"/>
            <a:ext cx="2438400" cy="242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9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the Stereotypes?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82" y="1775504"/>
            <a:ext cx="2625016" cy="218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8098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32" y="41910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5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r>
              <a:rPr lang="en-US" dirty="0" smtClean="0"/>
              <a:t>An over-simplified, generalized belief about all people who belong to a certain social group (e.g. Canadians are nice)</a:t>
            </a:r>
          </a:p>
          <a:p>
            <a:r>
              <a:rPr lang="en-US" dirty="0" smtClean="0"/>
              <a:t>When we stereotype a group of people, we depict all of the individuals within that group as having the same characteristics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stereotype?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83330"/>
            <a:ext cx="5715000" cy="30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4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most </a:t>
            </a:r>
            <a:r>
              <a:rPr lang="en-US" dirty="0" err="1" smtClean="0"/>
              <a:t>T.V</a:t>
            </a:r>
            <a:r>
              <a:rPr lang="en-US" dirty="0" smtClean="0"/>
              <a:t>. shows are quite short, the identities of characters must be established as quickly as possible</a:t>
            </a:r>
          </a:p>
          <a:p>
            <a:r>
              <a:rPr lang="en-US" dirty="0" smtClean="0"/>
              <a:t>To do this, writers often use stereotypes so that the audience can easily ‘recognize’ and ‘understand’ the characters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stereotypes common on </a:t>
            </a:r>
            <a:r>
              <a:rPr lang="en-US" dirty="0" err="1" smtClean="0"/>
              <a:t>T.V</a:t>
            </a:r>
            <a:r>
              <a:rPr lang="en-US" dirty="0" smtClean="0"/>
              <a:t>.?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3755155" cy="249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8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Sex</a:t>
            </a:r>
          </a:p>
          <a:p>
            <a:r>
              <a:rPr lang="en-US" dirty="0" smtClean="0"/>
              <a:t>Job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Race</a:t>
            </a:r>
          </a:p>
          <a:p>
            <a:r>
              <a:rPr lang="en-US" dirty="0" smtClean="0"/>
              <a:t>Looks</a:t>
            </a:r>
          </a:p>
          <a:p>
            <a:r>
              <a:rPr lang="en-US" dirty="0" smtClean="0"/>
              <a:t>Position in a family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on </a:t>
            </a:r>
            <a:r>
              <a:rPr lang="en-US" dirty="0" err="1" smtClean="0"/>
              <a:t>T.V</a:t>
            </a:r>
            <a:r>
              <a:rPr lang="en-US" dirty="0" smtClean="0"/>
              <a:t>. are stereotyped because of their . . 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42" y="3704943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2656746" cy="207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15017"/>
            <a:ext cx="2584347" cy="173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2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Stereotypes can affect the way viewers perceive different groups (e.g. females, males, the elderly, minority races), giving us false impressions</a:t>
            </a:r>
          </a:p>
          <a:p>
            <a:r>
              <a:rPr lang="en-US" dirty="0" smtClean="0"/>
              <a:t>Stereotypes often present a one-sided, negative image of many groups</a:t>
            </a:r>
          </a:p>
          <a:p>
            <a:r>
              <a:rPr lang="en-US" dirty="0" smtClean="0"/>
              <a:t>they can limit our expectations of others and possibly of ourselves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consequences?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0796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6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34" y="1295400"/>
            <a:ext cx="8229600" cy="4525963"/>
          </a:xfrm>
        </p:spPr>
        <p:txBody>
          <a:bodyPr/>
          <a:lstStyle/>
          <a:p>
            <a:r>
              <a:rPr lang="en-US" dirty="0" smtClean="0"/>
              <a:t>Traditionally, </a:t>
            </a:r>
            <a:r>
              <a:rPr lang="en-US" dirty="0" smtClean="0"/>
              <a:t>Blacks </a:t>
            </a:r>
            <a:r>
              <a:rPr lang="en-US" dirty="0" smtClean="0"/>
              <a:t>were portrayed as either happy-go-lucky servants or dangerous </a:t>
            </a:r>
            <a:r>
              <a:rPr lang="en-US" dirty="0" smtClean="0"/>
              <a:t>criminals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Racial stereotypes (examples):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2600325" cy="24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074390" cy="251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12831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82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Aboriginals were portrayed </a:t>
            </a:r>
            <a:r>
              <a:rPr lang="en-US" dirty="0" smtClean="0"/>
              <a:t>as animal-skin wearing teepee dwellers</a:t>
            </a:r>
          </a:p>
          <a:p>
            <a:r>
              <a:rPr lang="en-US" dirty="0" smtClean="0"/>
              <a:t>Often shown as devious and violent or submissive and passive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4257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70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the Stereotypes?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395663" cy="275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409992" cy="292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3713"/>
            <a:ext cx="530515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6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‘Victim’:  presented as helpless object of pity </a:t>
            </a:r>
            <a:r>
              <a:rPr lang="en-US" i="1" dirty="0" smtClean="0"/>
              <a:t>(e.g. Tiny Tim in A Christmas Carol)</a:t>
            </a:r>
          </a:p>
          <a:p>
            <a:r>
              <a:rPr lang="en-US" dirty="0" smtClean="0"/>
              <a:t>‘Hero’:  character proves his/her worth by overcoming the disability </a:t>
            </a:r>
            <a:r>
              <a:rPr lang="en-US" i="1" dirty="0" smtClean="0"/>
              <a:t>(e.g. Daredevil)</a:t>
            </a:r>
          </a:p>
          <a:p>
            <a:r>
              <a:rPr lang="en-US" dirty="0" smtClean="0"/>
              <a:t>‘Villain’:  the disability is used to suggest evil or depravity </a:t>
            </a:r>
            <a:r>
              <a:rPr lang="en-US" i="1" dirty="0" smtClean="0"/>
              <a:t>(e.g. pirates with missing hands, eyes)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Stereotypes of People with Disabilities: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36" y="4876996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01886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64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</TotalTime>
  <Words>325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Media Stereotypes</vt:lpstr>
      <vt:lpstr>What is a stereotype?</vt:lpstr>
      <vt:lpstr>Why are stereotypes common on T.V.?</vt:lpstr>
      <vt:lpstr>People on T.V. are stereotyped because of their . . .</vt:lpstr>
      <vt:lpstr>Negative consequences?</vt:lpstr>
      <vt:lpstr>Racial stereotypes (examples):</vt:lpstr>
      <vt:lpstr>PowerPoint Presentation</vt:lpstr>
      <vt:lpstr>Challenging the Stereotypes?</vt:lpstr>
      <vt:lpstr>Common Stereotypes of People with Disabilities:</vt:lpstr>
      <vt:lpstr>Challenging the Stereotypes?</vt:lpstr>
      <vt:lpstr>Common Stereotypes of Gay Men</vt:lpstr>
      <vt:lpstr>Common Stereotypes of Lesbians</vt:lpstr>
      <vt:lpstr>Challenging the Stereotypes?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Stereotypes</dc:title>
  <dc:creator>Sophia</dc:creator>
  <cp:lastModifiedBy>Sophia</cp:lastModifiedBy>
  <cp:revision>19</cp:revision>
  <dcterms:created xsi:type="dcterms:W3CDTF">2013-10-01T22:27:49Z</dcterms:created>
  <dcterms:modified xsi:type="dcterms:W3CDTF">2013-10-02T22:26:55Z</dcterms:modified>
</cp:coreProperties>
</file>