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89BCA9-4CE5-4CCE-9C35-21AD5E02910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471CD7D-8288-44F0-9002-6DDFEDD3D93B}" type="datetimeFigureOut">
              <a:rPr lang="en-US" smtClean="0"/>
              <a:t>10/26/2013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Teens Living in Poverty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14800"/>
            <a:ext cx="25622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23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Lives are often filled with emotional and social instability</a:t>
            </a:r>
          </a:p>
          <a:p>
            <a:r>
              <a:rPr lang="en-US" sz="2800" dirty="0" smtClean="0"/>
              <a:t>Parents may have to move frequently to find housing, which disrupts social relationships and schooling</a:t>
            </a:r>
          </a:p>
          <a:p>
            <a:r>
              <a:rPr lang="en-US" sz="2800" dirty="0" smtClean="0"/>
              <a:t>More likely to experience depression, low self-esteem and a sense of </a:t>
            </a:r>
            <a:r>
              <a:rPr lang="en-US" sz="2800" dirty="0" err="1" smtClean="0"/>
              <a:t>powerlessess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29200"/>
            <a:ext cx="29337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90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Poverty creates chronic stress which makes impairs attention and concentration</a:t>
            </a:r>
          </a:p>
          <a:p>
            <a:r>
              <a:rPr lang="en-US" sz="2800" dirty="0" smtClean="0"/>
              <a:t>When teens are struggling to get basic needs met, schoolwork is often not a priority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0"/>
            <a:ext cx="3790021" cy="251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32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teens living in poverty don't see a way to obtain legitimate employment, crime becomes an appealing alternative</a:t>
            </a:r>
          </a:p>
          <a:p>
            <a:r>
              <a:rPr lang="en-US" sz="2800" dirty="0" smtClean="0"/>
              <a:t>In urban areas, teens living in poverty are tempted by gang members who promise them income as well as a source of emotional support that they don't feel at home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433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</TotalTime>
  <Words>123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Teens Living in Poverty</vt:lpstr>
      <vt:lpstr>Emotional Difficulties</vt:lpstr>
      <vt:lpstr>Academic issues</vt:lpstr>
      <vt:lpstr>Crime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Teens Living in Poverty</dc:title>
  <dc:creator>Sophia</dc:creator>
  <cp:lastModifiedBy>Sophia</cp:lastModifiedBy>
  <cp:revision>2</cp:revision>
  <dcterms:created xsi:type="dcterms:W3CDTF">2013-10-26T21:38:16Z</dcterms:created>
  <dcterms:modified xsi:type="dcterms:W3CDTF">2013-10-26T21:52:01Z</dcterms:modified>
</cp:coreProperties>
</file>